
<file path=[Content_Types].xml><?xml version="1.0" encoding="utf-8"?>
<Types xmlns="http://schemas.openxmlformats.org/package/2006/content-types"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72" r:id="rId2"/>
    <p:sldId id="333" r:id="rId3"/>
    <p:sldId id="334" r:id="rId4"/>
    <p:sldId id="335" r:id="rId5"/>
    <p:sldId id="336" r:id="rId6"/>
    <p:sldId id="337" r:id="rId7"/>
    <p:sldId id="338" r:id="rId8"/>
    <p:sldId id="344" r:id="rId9"/>
    <p:sldId id="346" r:id="rId10"/>
    <p:sldId id="339" r:id="rId11"/>
    <p:sldId id="340" r:id="rId12"/>
    <p:sldId id="343" r:id="rId13"/>
    <p:sldId id="341" r:id="rId14"/>
    <p:sldId id="342" r:id="rId15"/>
    <p:sldId id="345" r:id="rId16"/>
    <p:sldId id="347" r:id="rId17"/>
    <p:sldId id="349" r:id="rId18"/>
    <p:sldId id="348" r:id="rId19"/>
    <p:sldId id="353" r:id="rId20"/>
    <p:sldId id="354" r:id="rId21"/>
    <p:sldId id="355" r:id="rId22"/>
    <p:sldId id="350" r:id="rId23"/>
    <p:sldId id="351" r:id="rId24"/>
    <p:sldId id="352" r:id="rId25"/>
    <p:sldId id="356" r:id="rId26"/>
    <p:sldId id="357" r:id="rId27"/>
    <p:sldId id="290" r:id="rId28"/>
    <p:sldId id="332" r:id="rId29"/>
  </p:sldIdLst>
  <p:sldSz cx="10693400" cy="756126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00FF"/>
    <a:srgbClr val="FFCCCC"/>
    <a:srgbClr val="FF5050"/>
    <a:srgbClr val="0000FF"/>
    <a:srgbClr val="FF66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29" autoAdjust="0"/>
    <p:restoredTop sz="79094" autoAdjust="0"/>
  </p:normalViewPr>
  <p:slideViewPr>
    <p:cSldViewPr>
      <p:cViewPr varScale="1">
        <p:scale>
          <a:sx n="56" d="100"/>
          <a:sy n="56" d="100"/>
        </p:scale>
        <p:origin x="2064" y="58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7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7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7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A462222D-1C04-48E9-957F-020CEDD3CE9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1720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116D5ECF-BEA0-44D3-869C-8DC32480AEF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840366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548384"/>
            <a:ext cx="10693400" cy="1872208"/>
          </a:xfrm>
          <a:solidFill>
            <a:srgbClr val="FF7C80"/>
          </a:solidFill>
        </p:spPr>
        <p:txBody>
          <a:bodyPr/>
          <a:lstStyle>
            <a:lvl1pPr algn="ctr">
              <a:defRPr sz="55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03375" y="3636615"/>
            <a:ext cx="7486650" cy="2580035"/>
          </a:xfrm>
        </p:spPr>
        <p:txBody>
          <a:bodyPr/>
          <a:lstStyle>
            <a:lvl1pPr marL="0" indent="0" algn="ctr">
              <a:buNone/>
              <a:defRPr sz="2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5FDF1C-D005-4E62-8F34-C1D7C7B6EDB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3556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큰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0693400" cy="1188342"/>
          </a:xfrm>
          <a:solidFill>
            <a:srgbClr val="FF7C80"/>
          </a:solidFill>
        </p:spPr>
        <p:txBody>
          <a:bodyPr/>
          <a:lstStyle>
            <a:lvl1pPr>
              <a:defRPr sz="44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6388" y="1260351"/>
            <a:ext cx="10080625" cy="5761162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B3EB50-C323-4EA3-9DB4-835A10528E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6157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FF7C80"/>
          </a:solidFill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AD5637-AC03-43CE-99DA-380571BC86F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7069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주제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84F08-4A02-4C4A-8092-2EE62BA85A1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cxnSp>
        <p:nvCxnSpPr>
          <p:cNvPr id="5" name="Straight Connector 31"/>
          <p:cNvCxnSpPr/>
          <p:nvPr userDrawn="1"/>
        </p:nvCxnSpPr>
        <p:spPr>
          <a:xfrm flipH="1">
            <a:off x="1294" y="972318"/>
            <a:ext cx="10692106" cy="1"/>
          </a:xfrm>
          <a:prstGeom prst="line">
            <a:avLst/>
          </a:prstGeom>
          <a:ln w="38100" cap="flat" cmpd="sng" algn="ctr">
            <a:solidFill>
              <a:srgbClr val="C1092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139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작은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6140" y="303213"/>
            <a:ext cx="10387260" cy="668337"/>
          </a:xfrm>
          <a:solidFill>
            <a:srgbClr val="FF7C80"/>
          </a:solidFill>
        </p:spPr>
        <p:txBody>
          <a:bodyPr/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06140" y="1044327"/>
            <a:ext cx="10081120" cy="597666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2ED16-1A81-4A9F-9695-B5ADF82A768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85912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작은주제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6140" y="303213"/>
            <a:ext cx="10387260" cy="668337"/>
          </a:xfrm>
          <a:noFill/>
        </p:spPr>
        <p:txBody>
          <a:bodyPr/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06140" y="1044327"/>
            <a:ext cx="10081120" cy="597666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B75FE8-4820-48D5-9925-CF7026792E8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cxnSp>
        <p:nvCxnSpPr>
          <p:cNvPr id="5" name="Straight Connector 31"/>
          <p:cNvCxnSpPr/>
          <p:nvPr userDrawn="1"/>
        </p:nvCxnSpPr>
        <p:spPr>
          <a:xfrm flipH="1">
            <a:off x="306140" y="972318"/>
            <a:ext cx="10387260" cy="1"/>
          </a:xfrm>
          <a:prstGeom prst="line">
            <a:avLst/>
          </a:prstGeom>
          <a:ln w="38100" cap="flat" cmpd="sng" algn="ctr">
            <a:solidFill>
              <a:srgbClr val="C1092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792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jintaeks2\Downloads\RoundedCorner_20161124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252" y="7193335"/>
            <a:ext cx="378148" cy="36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303213"/>
            <a:ext cx="10693400" cy="668337"/>
          </a:xfrm>
          <a:prstGeom prst="rect">
            <a:avLst/>
          </a:prstGeom>
          <a:solidFill>
            <a:srgbClr val="FF7C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287" tIns="52144" rIns="104287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6388" y="1044575"/>
            <a:ext cx="10080625" cy="597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287" tIns="52144" rIns="104287" bIns="521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488" y="7164388"/>
            <a:ext cx="1008062" cy="3175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104287" tIns="52144" rIns="104287" bIns="52144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6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21396D37-47DC-427F-88C5-B8661884185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2" name="Picture 10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588" y="7164388"/>
            <a:ext cx="13144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8" r:id="rId2"/>
    <p:sldLayoutId id="2147483669" r:id="rId3"/>
    <p:sldLayoutId id="2147483665" r:id="rId4"/>
    <p:sldLayoutId id="2147483666" r:id="rId5"/>
    <p:sldLayoutId id="2147483667" r:id="rId6"/>
  </p:sldLayoutIdLst>
  <p:hf hdr="0" ftr="0" dt="0"/>
  <p:txStyles>
    <p:titleStyle>
      <a:lvl1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90525" indent="-390525" algn="l" defTabSz="1042988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ü"/>
        <a:defRPr kumimoji="1" sz="26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47725" indent="-325438" algn="l" defTabSz="104298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2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303338" indent="-260350" algn="l" defTabSz="1042988" rtl="0" eaLnBrk="0" fontAlgn="base" latinLnBrk="1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825625" indent="-260350" algn="l" defTabSz="104298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344738" indent="-258763" algn="l" defTabSz="1042988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801938" indent="-258763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6pPr>
      <a:lvl7pPr marL="3259138" indent="-258763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7pPr>
      <a:lvl8pPr marL="3716338" indent="-258763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8pPr>
      <a:lvl9pPr marL="4173538" indent="-258763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.pd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5.pdf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df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33.png"/><Relationship Id="rId5" Type="http://schemas.openxmlformats.org/officeDocument/2006/relationships/image" Target="../media/image5.png"/><Relationship Id="rId10" Type="http://schemas.openxmlformats.org/officeDocument/2006/relationships/image" Target="../media/image4.png"/><Relationship Id="rId4" Type="http://schemas.openxmlformats.org/officeDocument/2006/relationships/image" Target="../media/image5.pdf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rcRect/>
              <a:stretch>
                <a:fillRect/>
              </a:stretch>
            </p:blipFill>
          </mc:Choice>
          <mc:Fallback>
            <p:blipFill>
              <a:blip r:embed="rId3"/>
              <a:srcRect/>
              <a:stretch>
                <a:fillRect/>
              </a:stretch>
            </p:blipFill>
          </mc:Fallback>
        </mc:AlternateContent>
        <p:spPr bwMode="auto">
          <a:xfrm>
            <a:off x="6138788" y="0"/>
            <a:ext cx="4584669" cy="756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50" name="제목 1"/>
          <p:cNvSpPr>
            <a:spLocks noGrp="1"/>
          </p:cNvSpPr>
          <p:nvPr>
            <p:ph type="ctrTitle"/>
          </p:nvPr>
        </p:nvSpPr>
        <p:spPr>
          <a:xfrm>
            <a:off x="0" y="2053232"/>
            <a:ext cx="10693400" cy="2303463"/>
          </a:xfrm>
          <a:solidFill>
            <a:srgbClr val="FF7C80"/>
          </a:solidFill>
          <a:ln w="57150">
            <a:noFill/>
          </a:ln>
        </p:spPr>
        <p:txBody>
          <a:bodyPr/>
          <a:lstStyle/>
          <a:p>
            <a:pPr>
              <a:defRPr/>
            </a:pPr>
            <a:r>
              <a:rPr lang="en-US" altLang="ko-KR" sz="3300" b="0" dirty="0">
                <a:solidFill>
                  <a:schemeClr val="tx1"/>
                </a:solidFill>
              </a:rPr>
              <a:t>Unity 2018:</a:t>
            </a:r>
            <a:b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Unity3D Outline Shader</a:t>
            </a:r>
            <a:endParaRPr lang="ko-KR" altLang="en-US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9" name="부제목 2"/>
          <p:cNvSpPr>
            <a:spLocks noGrp="1"/>
          </p:cNvSpPr>
          <p:nvPr>
            <p:ph type="subTitle" idx="1"/>
          </p:nvPr>
        </p:nvSpPr>
        <p:spPr>
          <a:xfrm>
            <a:off x="1603375" y="4861172"/>
            <a:ext cx="7486650" cy="1655763"/>
          </a:xfrm>
        </p:spPr>
        <p:txBody>
          <a:bodyPr/>
          <a:lstStyle/>
          <a:p>
            <a:r>
              <a:rPr lang="en-US" altLang="ko-KR" dirty="0"/>
              <a:t>jintaeks@gmail.com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Division of Digital Contents, </a:t>
            </a:r>
            <a:r>
              <a:rPr lang="en-US" altLang="ko-KR" dirty="0" err="1">
                <a:solidFill>
                  <a:srgbClr val="002060"/>
                </a:solidFill>
              </a:rPr>
              <a:t>DongSeo</a:t>
            </a:r>
            <a:r>
              <a:rPr lang="en-US" altLang="ko-KR" dirty="0">
                <a:solidFill>
                  <a:srgbClr val="002060"/>
                </a:solidFill>
              </a:rPr>
              <a:t> University.</a:t>
            </a:r>
          </a:p>
          <a:p>
            <a:r>
              <a:rPr lang="en-US" altLang="ko-KR"/>
              <a:t>May 2019</a:t>
            </a:r>
            <a:endParaRPr lang="en-US" altLang="ko-KR" dirty="0"/>
          </a:p>
        </p:txBody>
      </p:sp>
      <p:pic>
        <p:nvPicPr>
          <p:cNvPr id="7" name="Picture 2" descr="P:\06.김현진\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157" y="444123"/>
            <a:ext cx="3564395" cy="320727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rcRect/>
              <a:stretch>
                <a:fillRect/>
              </a:stretch>
            </p:blipFill>
          </mc:Choice>
          <mc:Fallback>
            <p:blipFill>
              <a:blip r:embed="rId6"/>
              <a:srcRect/>
              <a:stretch>
                <a:fillRect/>
              </a:stretch>
            </p:blipFill>
          </mc:Fallback>
        </mc:AlternateContent>
        <p:spPr bwMode="auto">
          <a:xfrm>
            <a:off x="450156" y="900311"/>
            <a:ext cx="1512168" cy="288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1108075"/>
            <a:ext cx="7667625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3108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40" y="1116335"/>
            <a:ext cx="27717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28" y="1836415"/>
            <a:ext cx="7410450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2419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288925"/>
            <a:ext cx="9586913" cy="698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6827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150" y="1803400"/>
            <a:ext cx="4991100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4807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0" y="1793875"/>
            <a:ext cx="5295900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4461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411288"/>
            <a:ext cx="8990013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7168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Frame Debugger: Unity 5.x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00" y="1093788"/>
            <a:ext cx="7162800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1831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326A-0083-4CA5-8153-CDD927109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F4781-DB5B-48E9-9F45-92D2CF380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E36D7-A5B8-4C43-B81B-DEC879BCED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F92D6-AC8C-40B3-A247-37BEB6EEA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89" y="-1"/>
            <a:ext cx="9682221" cy="75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78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15992-B49C-46DB-986E-4EFB15875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24C4D-339E-4966-ADD5-4E57365FB5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60B00B-65BA-46FC-89C7-684A49AFA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4800"/>
            <a:ext cx="10693400" cy="599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35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8B3EB-6026-47BC-8158-020547FA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3C325-9CB1-4DC9-A9EC-93C345E67B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C9F79-820D-4036-8BDD-51F18A8203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B75FE8-4820-48D5-9925-CF7026792E8B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732E5-0844-4D69-9A7B-EA41584FC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518"/>
            <a:ext cx="10693400" cy="65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29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Writing Custom </a:t>
            </a:r>
            <a:r>
              <a:rPr lang="en-US" altLang="ko-KR" dirty="0" err="1"/>
              <a:t>Shader</a:t>
            </a:r>
            <a:r>
              <a:rPr lang="en-US" altLang="ko-KR" dirty="0"/>
              <a:t> in Unity3d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B3EB50-C323-4EA3-9DB4-835A10528E7F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1270000"/>
            <a:ext cx="7696200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165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2953-3AFF-41BD-9B2A-1CE190E47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750AE-67AA-4621-8F47-ADDC843BD9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3C66B-8FAD-4179-B93B-FA03C3F7E3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B75FE8-4820-48D5-9925-CF7026792E8B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5B108-BCDF-48B4-98CA-ED93F1049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110"/>
            <a:ext cx="10693400" cy="730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93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96507-F412-4772-A555-F4971E3FD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B9C47-A6C0-4A31-BAC5-9DBCBD8876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AFC6B-7B33-410A-930E-4FC2E9B724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B75FE8-4820-48D5-9925-CF7026792E8B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0CFAA4-5B2A-4E81-B86D-C0F136D5B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360"/>
            <a:ext cx="10693400" cy="654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7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DB79-72CA-4CAF-B631-0A4338AD9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B81D-06A3-4877-A9ED-06BDB2BDB5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0B57C-DAE0-40C4-B66F-39DA6D9932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B75FE8-4820-48D5-9925-CF7026792E8B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319C33-448F-40EA-8B47-08F344E4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602"/>
            <a:ext cx="10693400" cy="672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64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1E1B0-43D2-4E4C-BDDA-48351C7F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94012-407D-40D1-8A65-22C643EDA6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87A5F-C843-4DAB-88AE-2DC4CC5525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B75FE8-4820-48D5-9925-CF7026792E8B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291F1-5FA1-429D-A14E-85234AEFC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217"/>
            <a:ext cx="10693400" cy="631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38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19337-9FC4-47F4-946A-1B7E032B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70F44-4965-4E64-B8E0-3A42C8B685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186F7-0DC3-4B8B-90E5-48F0FD2802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B75FE8-4820-48D5-9925-CF7026792E8B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13B90-A4F8-45D8-A184-9D2486C51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345"/>
            <a:ext cx="10693400" cy="681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27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58F8F-2A8C-4640-95B7-3A2EE0C3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82941-EB45-4E06-A994-D387C69900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8B6D8-8835-4D30-963E-F26EE48D27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B75FE8-4820-48D5-9925-CF7026792E8B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392D8F-169A-46D3-AACF-264AD7812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933"/>
            <a:ext cx="10693400" cy="69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26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B35A6-6830-4ACD-BF7A-39F0F9286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42A2B-25E0-47E8-A3EA-CED133BA77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F44C2-0AD1-4954-9259-E2AD703CF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B75FE8-4820-48D5-9925-CF7026792E8B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EBA5B-EBAC-4989-95E1-CE76CFC19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77"/>
            <a:ext cx="10693400" cy="724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17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References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Youtube</a:t>
            </a:r>
            <a:r>
              <a:rPr lang="en-US" altLang="ko-KR"/>
              <a:t>, </a:t>
            </a:r>
            <a:r>
              <a:rPr lang="en-US" altLang="ko-KR" dirty="0"/>
              <a:t>"Unite 2015 - Writing </a:t>
            </a:r>
            <a:r>
              <a:rPr lang="en-US" altLang="ko-KR" dirty="0" err="1"/>
              <a:t>Shaders</a:t>
            </a:r>
            <a:r>
              <a:rPr lang="en-US" altLang="ko-KR" dirty="0"/>
              <a:t>"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B75FE8-4820-48D5-9925-CF7026792E8B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19892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rcRect/>
              <a:stretch>
                <a:fillRect/>
              </a:stretch>
            </p:blipFill>
          </mc:Choice>
          <mc:Fallback>
            <p:blipFill>
              <a:blip r:embed="rId5"/>
              <a:srcRect/>
              <a:stretch>
                <a:fillRect/>
              </a:stretch>
            </p:blipFill>
          </mc:Fallback>
        </mc:AlternateContent>
        <p:spPr bwMode="auto">
          <a:xfrm>
            <a:off x="815707" y="4860751"/>
            <a:ext cx="2602048" cy="495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8"/>
              <a:srcRect/>
              <a:stretch>
                <a:fillRect/>
              </a:stretch>
            </p:blipFill>
          </mc:Choice>
          <mc:Fallback>
            <p:blipFill>
              <a:blip r:embed="rId9"/>
              <a:srcRect/>
              <a:stretch>
                <a:fillRect/>
              </a:stretch>
            </p:blipFill>
          </mc:Fallback>
        </mc:AlternateContent>
        <p:spPr bwMode="auto">
          <a:xfrm>
            <a:off x="5854245" y="0"/>
            <a:ext cx="4839155" cy="7569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P:\06.김현진\1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09431" y="3217146"/>
            <a:ext cx="5767700" cy="518983"/>
          </a:xfrm>
          <a:prstGeom prst="rect">
            <a:avLst/>
          </a:prstGeom>
          <a:noFill/>
        </p:spPr>
      </p:pic>
      <p:pic>
        <p:nvPicPr>
          <p:cNvPr id="1027" name="Picture 3" descr="P:\06.김현진\2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61670" y="3980690"/>
            <a:ext cx="3144870" cy="6640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2688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263" y="1327150"/>
            <a:ext cx="7000875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191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038" y="1317625"/>
            <a:ext cx="6029325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877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1289050"/>
            <a:ext cx="7496175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0464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75" y="1703388"/>
            <a:ext cx="649605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430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1027113"/>
            <a:ext cx="988695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0114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434975"/>
            <a:ext cx="10298113" cy="669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9632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40" y="1211793"/>
            <a:ext cx="10130263" cy="5161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3837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5687</TotalTime>
  <Words>66</Words>
  <Application>Microsoft Office PowerPoint</Application>
  <PresentationFormat>Custom</PresentationFormat>
  <Paragraphs>34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굴림</vt:lpstr>
      <vt:lpstr>맑은 고딕</vt:lpstr>
      <vt:lpstr>Wingdings</vt:lpstr>
      <vt:lpstr>기본 디자인</vt:lpstr>
      <vt:lpstr>Unity 2018: Unity3D Outline Shader</vt:lpstr>
      <vt:lpstr>Writing Custom Shader in Unity3d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Frame Debugger: Unity 5.x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>KOG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온라인 게임과 콘솔 게임</dc:title>
  <dc:creator>RacerLee</dc:creator>
  <cp:lastModifiedBy>Jintaek Seo</cp:lastModifiedBy>
  <cp:revision>461</cp:revision>
  <dcterms:created xsi:type="dcterms:W3CDTF">2004-06-04T00:41:23Z</dcterms:created>
  <dcterms:modified xsi:type="dcterms:W3CDTF">2019-05-25T13:16:37Z</dcterms:modified>
</cp:coreProperties>
</file>